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8"/>
  </p:notesMasterIdLst>
  <p:handoutMasterIdLst>
    <p:handoutMasterId r:id="rId9"/>
  </p:handoutMasterIdLst>
  <p:sldIdLst>
    <p:sldId id="259" r:id="rId2"/>
    <p:sldId id="260" r:id="rId3"/>
    <p:sldId id="261" r:id="rId4"/>
    <p:sldId id="262" r:id="rId5"/>
    <p:sldId id="266" r:id="rId6"/>
    <p:sldId id="264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6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1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noProof="1" smtClean="0"/>
              <a:t>Cotes comparées</a:t>
            </a:r>
            <a:endParaRPr lang="en-US" noProof="1"/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Cote</c:v>
                </c:pt>
              </c:strCache>
            </c:strRef>
          </c:tx>
          <c:invertIfNegative val="1"/>
          <c:cat>
            <c:strRef>
              <c:f>Sheet1!$A$2:$A$4</c:f>
              <c:strCache>
                <c:ptCount val="3"/>
                <c:pt idx="0">
                  <c:v>Boucher</c:v>
                </c:pt>
                <c:pt idx="1">
                  <c:v>Delos</c:v>
                </c:pt>
                <c:pt idx="2">
                  <c:v>Camdem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5.4</c:v>
                </c:pt>
                <c:pt idx="1">
                  <c:v>3.7</c:v>
                </c:pt>
                <c:pt idx="2">
                  <c:v>3.1</c:v>
                </c:pt>
              </c:numCache>
            </c:numRef>
          </c:val>
          <c:extLst/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43170560"/>
        <c:axId val="119126784"/>
      </c:barChart>
      <c:catAx>
        <c:axId val="143170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txPr>
          <a:bodyPr rot="-1500000"/>
          <a:lstStyle/>
          <a:p>
            <a:pPr>
              <a:defRPr/>
            </a:pPr>
            <a:endParaRPr lang="fr-FR"/>
          </a:p>
        </c:txPr>
        <c:crossAx val="119126784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119126784"/>
        <c:scaling>
          <c:orientation val="minMax"/>
        </c:scaling>
        <c:delete val="0"/>
        <c:axPos val="b"/>
        <c:majorGridlines/>
        <c:minorGridlines/>
        <c:numFmt formatCode="#,##0.0" sourceLinked="0"/>
        <c:majorTickMark val="none"/>
        <c:minorTickMark val="none"/>
        <c:tickLblPos val="nextTo"/>
        <c:crossAx val="143170560"/>
        <c:crosses val="autoZero"/>
        <c:crossBetween val="between"/>
        <c:majorUnit val="0.5"/>
        <c:minorUnit val="0.1"/>
      </c:valAx>
    </c:plotArea>
    <c:legend>
      <c:legendPos val="b"/>
      <c:layout/>
      <c:overlay val="0"/>
    </c:legend>
    <c:plotVisOnly val="1"/>
    <c:dispBlanksAs val="gap"/>
    <c:showDLblsOverMax val="1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571B09-AE2D-4C41-B5C2-28FD3C37F6B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59BF2450-63E4-4E9A-947A-04744B06093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Enquête initiale</a:t>
          </a:r>
          <a:endParaRPr kumimoji="0" lang="fr-CA" b="0" i="0" u="none" strike="noStrike" cap="none" normalizeH="0" baseline="0" noProof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E213058D-9144-442C-A8FF-657040126480}" type="parTrans" cxnId="{3AE86202-E448-462C-8D68-03963E54B372}">
      <dgm:prSet/>
      <dgm:spPr/>
      <dgm:t>
        <a:bodyPr/>
        <a:lstStyle/>
        <a:p>
          <a:endParaRPr lang="en-US"/>
        </a:p>
      </dgm:t>
    </dgm:pt>
    <dgm:pt modelId="{3718CEA3-DC32-4A24-915E-35DCEE584BE3}" type="sibTrans" cxnId="{3AE86202-E448-462C-8D68-03963E54B372}">
      <dgm:prSet/>
      <dgm:spPr/>
      <dgm:t>
        <a:bodyPr/>
        <a:lstStyle/>
        <a:p>
          <a:endParaRPr lang="en-US"/>
        </a:p>
      </dgm:t>
    </dgm:pt>
    <dgm:pt modelId="{1F890AC0-AA0E-4373-B667-41582D97C69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Analyser les points importants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(2 semaines)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31C1789B-D84A-42C7-B557-5415FDDB4D74}" type="parTrans" cxnId="{6D5E1724-E50D-45F2-AF2A-4E4F8A2680CD}">
      <dgm:prSet/>
      <dgm:spPr/>
      <dgm:t>
        <a:bodyPr/>
        <a:lstStyle/>
        <a:p>
          <a:endParaRPr lang="en-US"/>
        </a:p>
      </dgm:t>
    </dgm:pt>
    <dgm:pt modelId="{1CEB3F1A-3B93-4930-A076-85F03A5D5429}" type="sibTrans" cxnId="{6D5E1724-E50D-45F2-AF2A-4E4F8A2680CD}">
      <dgm:prSet/>
      <dgm:spPr/>
      <dgm:t>
        <a:bodyPr/>
        <a:lstStyle/>
        <a:p>
          <a:endParaRPr lang="en-US"/>
        </a:p>
      </dgm:t>
    </dgm:pt>
    <dgm:pt modelId="{9F9CBF5C-3F59-4AC8-8E51-4D56879B4792}" type="pres">
      <dgm:prSet presAssocID="{BE571B09-AE2D-4C41-B5C2-28FD3C37F6B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26D17A4-0609-4D74-BAB2-D301D56E4EBA}" type="pres">
      <dgm:prSet presAssocID="{59BF2450-63E4-4E9A-947A-04744B06093B}" presName="hierRoot1" presStyleCnt="0">
        <dgm:presLayoutVars>
          <dgm:hierBranch/>
        </dgm:presLayoutVars>
      </dgm:prSet>
      <dgm:spPr/>
    </dgm:pt>
    <dgm:pt modelId="{F8A2FA33-7AFE-4C6E-8F07-CBE7371B303C}" type="pres">
      <dgm:prSet presAssocID="{59BF2450-63E4-4E9A-947A-04744B06093B}" presName="rootComposite1" presStyleCnt="0"/>
      <dgm:spPr/>
    </dgm:pt>
    <dgm:pt modelId="{D7F041AB-563C-4B7C-9870-0EB44B69E0F9}" type="pres">
      <dgm:prSet presAssocID="{59BF2450-63E4-4E9A-947A-04744B06093B}" presName="rootText1" presStyleLbl="node0" presStyleIdx="0" presStyleCnt="1" custScaleX="1284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A5BC47-B8A1-4F36-88F1-B251028790FC}" type="pres">
      <dgm:prSet presAssocID="{59BF2450-63E4-4E9A-947A-04744B06093B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FA5EE4C-1F39-47E1-A871-57A1290BC386}" type="pres">
      <dgm:prSet presAssocID="{59BF2450-63E4-4E9A-947A-04744B06093B}" presName="hierChild2" presStyleCnt="0"/>
      <dgm:spPr/>
    </dgm:pt>
    <dgm:pt modelId="{F50DFCBB-CAB0-4DDE-B115-D5AD3AB639D7}" type="pres">
      <dgm:prSet presAssocID="{31C1789B-D84A-42C7-B557-5415FDDB4D74}" presName="Name35" presStyleLbl="parChTrans1D2" presStyleIdx="0" presStyleCnt="1"/>
      <dgm:spPr/>
      <dgm:t>
        <a:bodyPr/>
        <a:lstStyle/>
        <a:p>
          <a:endParaRPr lang="en-US"/>
        </a:p>
      </dgm:t>
    </dgm:pt>
    <dgm:pt modelId="{F38C0FAD-B68F-46B5-B6B1-655C0BB05EDA}" type="pres">
      <dgm:prSet presAssocID="{1F890AC0-AA0E-4373-B667-41582D97C696}" presName="hierRoot2" presStyleCnt="0">
        <dgm:presLayoutVars>
          <dgm:hierBranch/>
        </dgm:presLayoutVars>
      </dgm:prSet>
      <dgm:spPr/>
    </dgm:pt>
    <dgm:pt modelId="{F27EFF31-C28E-46D7-8567-D30DF37019F5}" type="pres">
      <dgm:prSet presAssocID="{1F890AC0-AA0E-4373-B667-41582D97C696}" presName="rootComposite" presStyleCnt="0"/>
      <dgm:spPr/>
    </dgm:pt>
    <dgm:pt modelId="{92C760EE-9E4A-418F-ADCD-520EDA49885F}" type="pres">
      <dgm:prSet presAssocID="{1F890AC0-AA0E-4373-B667-41582D97C696}" presName="rootText" presStyleLbl="node2" presStyleIdx="0" presStyleCnt="1" custScaleX="1284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2F6CC2-96F8-4879-BD05-2D36032F9FC3}" type="pres">
      <dgm:prSet presAssocID="{1F890AC0-AA0E-4373-B667-41582D97C696}" presName="rootConnector" presStyleLbl="node2" presStyleIdx="0" presStyleCnt="1"/>
      <dgm:spPr/>
      <dgm:t>
        <a:bodyPr/>
        <a:lstStyle/>
        <a:p>
          <a:endParaRPr lang="en-US"/>
        </a:p>
      </dgm:t>
    </dgm:pt>
    <dgm:pt modelId="{6D2B5F09-B656-4165-B02D-95ECCF8D1A08}" type="pres">
      <dgm:prSet presAssocID="{1F890AC0-AA0E-4373-B667-41582D97C696}" presName="hierChild4" presStyleCnt="0"/>
      <dgm:spPr/>
    </dgm:pt>
    <dgm:pt modelId="{1E5DE1C9-C364-4240-92B9-9B343B041C13}" type="pres">
      <dgm:prSet presAssocID="{1F890AC0-AA0E-4373-B667-41582D97C696}" presName="hierChild5" presStyleCnt="0"/>
      <dgm:spPr/>
    </dgm:pt>
    <dgm:pt modelId="{7837333B-4144-4B79-B8FF-A236BF6DC5CD}" type="pres">
      <dgm:prSet presAssocID="{59BF2450-63E4-4E9A-947A-04744B06093B}" presName="hierChild3" presStyleCnt="0"/>
      <dgm:spPr/>
    </dgm:pt>
  </dgm:ptLst>
  <dgm:cxnLst>
    <dgm:cxn modelId="{3AE86202-E448-462C-8D68-03963E54B372}" srcId="{BE571B09-AE2D-4C41-B5C2-28FD3C37F6B6}" destId="{59BF2450-63E4-4E9A-947A-04744B06093B}" srcOrd="0" destOrd="0" parTransId="{E213058D-9144-442C-A8FF-657040126480}" sibTransId="{3718CEA3-DC32-4A24-915E-35DCEE584BE3}"/>
    <dgm:cxn modelId="{13F3FA32-1DE5-4BB9-BE52-CEF25481F20D}" type="presOf" srcId="{1F890AC0-AA0E-4373-B667-41582D97C696}" destId="{92C760EE-9E4A-418F-ADCD-520EDA49885F}" srcOrd="0" destOrd="0" presId="urn:microsoft.com/office/officeart/2005/8/layout/orgChart1"/>
    <dgm:cxn modelId="{491DDCC6-FFED-4712-9C98-2A3C9596C194}" type="presOf" srcId="{59BF2450-63E4-4E9A-947A-04744B06093B}" destId="{1FA5BC47-B8A1-4F36-88F1-B251028790FC}" srcOrd="1" destOrd="0" presId="urn:microsoft.com/office/officeart/2005/8/layout/orgChart1"/>
    <dgm:cxn modelId="{7F20ABBF-523F-4CE0-8202-42BD8843A026}" type="presOf" srcId="{1F890AC0-AA0E-4373-B667-41582D97C696}" destId="{CE2F6CC2-96F8-4879-BD05-2D36032F9FC3}" srcOrd="1" destOrd="0" presId="urn:microsoft.com/office/officeart/2005/8/layout/orgChart1"/>
    <dgm:cxn modelId="{6B6160BD-8071-42D3-B438-3DE4854078B0}" type="presOf" srcId="{BE571B09-AE2D-4C41-B5C2-28FD3C37F6B6}" destId="{9F9CBF5C-3F59-4AC8-8E51-4D56879B4792}" srcOrd="0" destOrd="0" presId="urn:microsoft.com/office/officeart/2005/8/layout/orgChart1"/>
    <dgm:cxn modelId="{6D5E1724-E50D-45F2-AF2A-4E4F8A2680CD}" srcId="{59BF2450-63E4-4E9A-947A-04744B06093B}" destId="{1F890AC0-AA0E-4373-B667-41582D97C696}" srcOrd="0" destOrd="0" parTransId="{31C1789B-D84A-42C7-B557-5415FDDB4D74}" sibTransId="{1CEB3F1A-3B93-4930-A076-85F03A5D5429}"/>
    <dgm:cxn modelId="{9288BAAF-B6D5-472E-9F89-F829305877C3}" type="presOf" srcId="{59BF2450-63E4-4E9A-947A-04744B06093B}" destId="{D7F041AB-563C-4B7C-9870-0EB44B69E0F9}" srcOrd="0" destOrd="0" presId="urn:microsoft.com/office/officeart/2005/8/layout/orgChart1"/>
    <dgm:cxn modelId="{401A567A-6691-4EA3-81D0-B21FCAC62DBE}" type="presOf" srcId="{31C1789B-D84A-42C7-B557-5415FDDB4D74}" destId="{F50DFCBB-CAB0-4DDE-B115-D5AD3AB639D7}" srcOrd="0" destOrd="0" presId="urn:microsoft.com/office/officeart/2005/8/layout/orgChart1"/>
    <dgm:cxn modelId="{1C4D1029-9838-4BFC-BCE1-78F23E9882A9}" type="presParOf" srcId="{9F9CBF5C-3F59-4AC8-8E51-4D56879B4792}" destId="{826D17A4-0609-4D74-BAB2-D301D56E4EBA}" srcOrd="0" destOrd="0" presId="urn:microsoft.com/office/officeart/2005/8/layout/orgChart1"/>
    <dgm:cxn modelId="{7ED2AE03-4BED-47FE-A1CC-03E14BEE3294}" type="presParOf" srcId="{826D17A4-0609-4D74-BAB2-D301D56E4EBA}" destId="{F8A2FA33-7AFE-4C6E-8F07-CBE7371B303C}" srcOrd="0" destOrd="0" presId="urn:microsoft.com/office/officeart/2005/8/layout/orgChart1"/>
    <dgm:cxn modelId="{D8C82CB8-BB0D-4F33-BBB7-2A1A3CE06D4A}" type="presParOf" srcId="{F8A2FA33-7AFE-4C6E-8F07-CBE7371B303C}" destId="{D7F041AB-563C-4B7C-9870-0EB44B69E0F9}" srcOrd="0" destOrd="0" presId="urn:microsoft.com/office/officeart/2005/8/layout/orgChart1"/>
    <dgm:cxn modelId="{D6C8A783-98E3-41AC-A9D5-8B28A2299845}" type="presParOf" srcId="{F8A2FA33-7AFE-4C6E-8F07-CBE7371B303C}" destId="{1FA5BC47-B8A1-4F36-88F1-B251028790FC}" srcOrd="1" destOrd="0" presId="urn:microsoft.com/office/officeart/2005/8/layout/orgChart1"/>
    <dgm:cxn modelId="{AD8A35E4-F987-40DD-9745-F6DA41E77CE5}" type="presParOf" srcId="{826D17A4-0609-4D74-BAB2-D301D56E4EBA}" destId="{1FA5EE4C-1F39-47E1-A871-57A1290BC386}" srcOrd="1" destOrd="0" presId="urn:microsoft.com/office/officeart/2005/8/layout/orgChart1"/>
    <dgm:cxn modelId="{6AB11E10-1EDD-4182-971C-7CF2D7635234}" type="presParOf" srcId="{1FA5EE4C-1F39-47E1-A871-57A1290BC386}" destId="{F50DFCBB-CAB0-4DDE-B115-D5AD3AB639D7}" srcOrd="0" destOrd="0" presId="urn:microsoft.com/office/officeart/2005/8/layout/orgChart1"/>
    <dgm:cxn modelId="{1F858F9E-24C0-441C-9FC5-B1E720CBFFF2}" type="presParOf" srcId="{1FA5EE4C-1F39-47E1-A871-57A1290BC386}" destId="{F38C0FAD-B68F-46B5-B6B1-655C0BB05EDA}" srcOrd="1" destOrd="0" presId="urn:microsoft.com/office/officeart/2005/8/layout/orgChart1"/>
    <dgm:cxn modelId="{C8E1B343-A1F7-4800-812C-FF822BBCFC58}" type="presParOf" srcId="{F38C0FAD-B68F-46B5-B6B1-655C0BB05EDA}" destId="{F27EFF31-C28E-46D7-8567-D30DF37019F5}" srcOrd="0" destOrd="0" presId="urn:microsoft.com/office/officeart/2005/8/layout/orgChart1"/>
    <dgm:cxn modelId="{C6FD382C-CA2E-402D-AACE-6DE8870D5E5E}" type="presParOf" srcId="{F27EFF31-C28E-46D7-8567-D30DF37019F5}" destId="{92C760EE-9E4A-418F-ADCD-520EDA49885F}" srcOrd="0" destOrd="0" presId="urn:microsoft.com/office/officeart/2005/8/layout/orgChart1"/>
    <dgm:cxn modelId="{847728C6-0805-4B55-AD21-4F32854ACBD8}" type="presParOf" srcId="{F27EFF31-C28E-46D7-8567-D30DF37019F5}" destId="{CE2F6CC2-96F8-4879-BD05-2D36032F9FC3}" srcOrd="1" destOrd="0" presId="urn:microsoft.com/office/officeart/2005/8/layout/orgChart1"/>
    <dgm:cxn modelId="{BAB053BC-0CED-4577-8785-C8055F729099}" type="presParOf" srcId="{F38C0FAD-B68F-46B5-B6B1-655C0BB05EDA}" destId="{6D2B5F09-B656-4165-B02D-95ECCF8D1A08}" srcOrd="1" destOrd="0" presId="urn:microsoft.com/office/officeart/2005/8/layout/orgChart1"/>
    <dgm:cxn modelId="{172F3E08-712B-4488-8AA3-AB7A2EDC2F73}" type="presParOf" srcId="{F38C0FAD-B68F-46B5-B6B1-655C0BB05EDA}" destId="{1E5DE1C9-C364-4240-92B9-9B343B041C13}" srcOrd="2" destOrd="0" presId="urn:microsoft.com/office/officeart/2005/8/layout/orgChart1"/>
    <dgm:cxn modelId="{A40C1075-6226-438A-B1A8-4ED598F14AF0}" type="presParOf" srcId="{826D17A4-0609-4D74-BAB2-D301D56E4EBA}" destId="{7837333B-4144-4B79-B8FF-A236BF6DC5C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F247D4-CDD5-4F87-8D01-F4E9C3A39771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876DC4CC-B77C-4784-8F4F-14DFC0E2698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Résultats</a:t>
          </a:r>
        </a:p>
      </dgm:t>
    </dgm:pt>
    <dgm:pt modelId="{923D5A6A-42F3-44BD-8921-23248150A3D6}" type="parTrans" cxnId="{6CBA836F-B55F-4CA5-A6C2-B581B66109AB}">
      <dgm:prSet/>
      <dgm:spPr/>
      <dgm:t>
        <a:bodyPr/>
        <a:lstStyle/>
        <a:p>
          <a:endParaRPr lang="en-US"/>
        </a:p>
      </dgm:t>
    </dgm:pt>
    <dgm:pt modelId="{32F20F23-14CA-45E9-88F3-9A433C349153}" type="sibTrans" cxnId="{6CBA836F-B55F-4CA5-A6C2-B581B66109AB}">
      <dgm:prSet/>
      <dgm:spPr/>
      <dgm:t>
        <a:bodyPr/>
        <a:lstStyle/>
        <a:p>
          <a:endParaRPr lang="en-US"/>
        </a:p>
      </dgm:t>
    </dgm:pt>
    <dgm:pt modelId="{703D494D-FA7C-4698-8B21-08E54CBAD88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Solutions</a:t>
          </a:r>
        </a:p>
      </dgm:t>
    </dgm:pt>
    <dgm:pt modelId="{FF9416B8-20CC-49C4-8A36-E0F539086C19}" type="parTrans" cxnId="{AA045A57-8D3F-4FF4-B9C3-445A7CF12BA5}">
      <dgm:prSet/>
      <dgm:spPr/>
      <dgm:t>
        <a:bodyPr/>
        <a:lstStyle/>
        <a:p>
          <a:endParaRPr lang="en-US"/>
        </a:p>
      </dgm:t>
    </dgm:pt>
    <dgm:pt modelId="{AC42D145-1A61-4090-B2C4-5348A6CE3C81}" type="sibTrans" cxnId="{AA045A57-8D3F-4FF4-B9C3-445A7CF12BA5}">
      <dgm:prSet/>
      <dgm:spPr/>
      <dgm:t>
        <a:bodyPr/>
        <a:lstStyle/>
        <a:p>
          <a:endParaRPr lang="en-US"/>
        </a:p>
      </dgm:t>
    </dgm:pt>
    <dgm:pt modelId="{5D2D9F36-7F6B-4757-9A9F-AC41C30A7C5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Conséquences</a:t>
          </a:r>
        </a:p>
      </dgm:t>
    </dgm:pt>
    <dgm:pt modelId="{1DEB5D1F-8F4C-48E8-94A5-17655344D3BF}" type="parTrans" cxnId="{216CEC3D-AC56-434E-8D95-D9967D0C3AC7}">
      <dgm:prSet/>
      <dgm:spPr/>
      <dgm:t>
        <a:bodyPr/>
        <a:lstStyle/>
        <a:p>
          <a:endParaRPr lang="en-US"/>
        </a:p>
      </dgm:t>
    </dgm:pt>
    <dgm:pt modelId="{9343B485-F09D-4C89-B0FF-CCCD4FB3E2D5}" type="sibTrans" cxnId="{216CEC3D-AC56-434E-8D95-D9967D0C3AC7}">
      <dgm:prSet/>
      <dgm:spPr/>
      <dgm:t>
        <a:bodyPr/>
        <a:lstStyle/>
        <a:p>
          <a:endParaRPr lang="en-US"/>
        </a:p>
      </dgm:t>
    </dgm:pt>
    <dgm:pt modelId="{529A5B78-A96C-4DE3-8DC8-1328DBC5605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Problèmes connus</a:t>
          </a:r>
        </a:p>
      </dgm:t>
    </dgm:pt>
    <dgm:pt modelId="{D546FD71-2FE2-4D0D-BF37-06498E45958C}" type="parTrans" cxnId="{BEC18B23-D20B-44F5-AA07-FF81DBCAF848}">
      <dgm:prSet/>
      <dgm:spPr/>
      <dgm:t>
        <a:bodyPr/>
        <a:lstStyle/>
        <a:p>
          <a:endParaRPr lang="en-US"/>
        </a:p>
      </dgm:t>
    </dgm:pt>
    <dgm:pt modelId="{A41610DB-8525-47A1-9C92-D4740D31AB97}" type="sibTrans" cxnId="{BEC18B23-D20B-44F5-AA07-FF81DBCAF848}">
      <dgm:prSet/>
      <dgm:spPr/>
      <dgm:t>
        <a:bodyPr/>
        <a:lstStyle/>
        <a:p>
          <a:endParaRPr lang="en-US"/>
        </a:p>
      </dgm:t>
    </dgm:pt>
    <dgm:pt modelId="{46B99984-70EB-4426-82A0-1B2D2436DE1C}" type="pres">
      <dgm:prSet presAssocID="{2AF247D4-CDD5-4F87-8D01-F4E9C3A39771}" presName="compositeShape" presStyleCnt="0">
        <dgm:presLayoutVars>
          <dgm:dir/>
          <dgm:resizeHandles/>
        </dgm:presLayoutVars>
      </dgm:prSet>
      <dgm:spPr/>
    </dgm:pt>
    <dgm:pt modelId="{60EB0B7E-657B-40FC-A339-0AF169B54FC0}" type="pres">
      <dgm:prSet presAssocID="{2AF247D4-CDD5-4F87-8D01-F4E9C3A39771}" presName="pyramid" presStyleLbl="node1" presStyleIdx="0" presStyleCnt="1"/>
      <dgm:spPr/>
    </dgm:pt>
    <dgm:pt modelId="{66CB7628-BBC8-4E61-8C0C-F814BBB79BC4}" type="pres">
      <dgm:prSet presAssocID="{2AF247D4-CDD5-4F87-8D01-F4E9C3A39771}" presName="theList" presStyleCnt="0"/>
      <dgm:spPr/>
    </dgm:pt>
    <dgm:pt modelId="{CBE02ED0-0C91-4A3D-8ADB-7B119D6C169F}" type="pres">
      <dgm:prSet presAssocID="{876DC4CC-B77C-4784-8F4F-14DFC0E26989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0F9F3-9E29-4C2C-A993-8D8BD3AAC586}" type="pres">
      <dgm:prSet presAssocID="{876DC4CC-B77C-4784-8F4F-14DFC0E26989}" presName="aSpace" presStyleCnt="0"/>
      <dgm:spPr/>
    </dgm:pt>
    <dgm:pt modelId="{5F7D0C9F-4CFE-4656-B652-6F73DB69CE26}" type="pres">
      <dgm:prSet presAssocID="{703D494D-FA7C-4698-8B21-08E54CBAD889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0A082D-A93D-4785-8671-692770FEE457}" type="pres">
      <dgm:prSet presAssocID="{703D494D-FA7C-4698-8B21-08E54CBAD889}" presName="aSpace" presStyleCnt="0"/>
      <dgm:spPr/>
    </dgm:pt>
    <dgm:pt modelId="{3677E4DB-E202-486B-886E-04847CAA9C52}" type="pres">
      <dgm:prSet presAssocID="{5D2D9F36-7F6B-4757-9A9F-AC41C30A7C5E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7F82EF-B0F0-4B8A-83DD-FD4A1A551208}" type="pres">
      <dgm:prSet presAssocID="{5D2D9F36-7F6B-4757-9A9F-AC41C30A7C5E}" presName="aSpace" presStyleCnt="0"/>
      <dgm:spPr/>
    </dgm:pt>
    <dgm:pt modelId="{183E735E-248F-45E9-BC13-E44CE26E71FF}" type="pres">
      <dgm:prSet presAssocID="{529A5B78-A96C-4DE3-8DC8-1328DBC56054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69ABE3-61EC-4509-B782-E61CE464BF75}" type="pres">
      <dgm:prSet presAssocID="{529A5B78-A96C-4DE3-8DC8-1328DBC56054}" presName="aSpace" presStyleCnt="0"/>
      <dgm:spPr/>
    </dgm:pt>
  </dgm:ptLst>
  <dgm:cxnLst>
    <dgm:cxn modelId="{4E40FFEE-C1AD-4DA2-8689-BDEFA18B3EB7}" type="presOf" srcId="{2AF247D4-CDD5-4F87-8D01-F4E9C3A39771}" destId="{46B99984-70EB-4426-82A0-1B2D2436DE1C}" srcOrd="0" destOrd="0" presId="urn:microsoft.com/office/officeart/2005/8/layout/pyramid2"/>
    <dgm:cxn modelId="{E70473E3-E96D-4E3A-B8F4-8970C3210CCE}" type="presOf" srcId="{876DC4CC-B77C-4784-8F4F-14DFC0E26989}" destId="{CBE02ED0-0C91-4A3D-8ADB-7B119D6C169F}" srcOrd="0" destOrd="0" presId="urn:microsoft.com/office/officeart/2005/8/layout/pyramid2"/>
    <dgm:cxn modelId="{216CEC3D-AC56-434E-8D95-D9967D0C3AC7}" srcId="{2AF247D4-CDD5-4F87-8D01-F4E9C3A39771}" destId="{5D2D9F36-7F6B-4757-9A9F-AC41C30A7C5E}" srcOrd="2" destOrd="0" parTransId="{1DEB5D1F-8F4C-48E8-94A5-17655344D3BF}" sibTransId="{9343B485-F09D-4C89-B0FF-CCCD4FB3E2D5}"/>
    <dgm:cxn modelId="{5211C05C-D035-4A7E-AB65-5F76E948E895}" type="presOf" srcId="{703D494D-FA7C-4698-8B21-08E54CBAD889}" destId="{5F7D0C9F-4CFE-4656-B652-6F73DB69CE26}" srcOrd="0" destOrd="0" presId="urn:microsoft.com/office/officeart/2005/8/layout/pyramid2"/>
    <dgm:cxn modelId="{AA045A57-8D3F-4FF4-B9C3-445A7CF12BA5}" srcId="{2AF247D4-CDD5-4F87-8D01-F4E9C3A39771}" destId="{703D494D-FA7C-4698-8B21-08E54CBAD889}" srcOrd="1" destOrd="0" parTransId="{FF9416B8-20CC-49C4-8A36-E0F539086C19}" sibTransId="{AC42D145-1A61-4090-B2C4-5348A6CE3C81}"/>
    <dgm:cxn modelId="{6CBA836F-B55F-4CA5-A6C2-B581B66109AB}" srcId="{2AF247D4-CDD5-4F87-8D01-F4E9C3A39771}" destId="{876DC4CC-B77C-4784-8F4F-14DFC0E26989}" srcOrd="0" destOrd="0" parTransId="{923D5A6A-42F3-44BD-8921-23248150A3D6}" sibTransId="{32F20F23-14CA-45E9-88F3-9A433C349153}"/>
    <dgm:cxn modelId="{63FE151A-A5AB-4E4E-8AD0-7AC1949DCF6A}" type="presOf" srcId="{5D2D9F36-7F6B-4757-9A9F-AC41C30A7C5E}" destId="{3677E4DB-E202-486B-886E-04847CAA9C52}" srcOrd="0" destOrd="0" presId="urn:microsoft.com/office/officeart/2005/8/layout/pyramid2"/>
    <dgm:cxn modelId="{AC2E3963-E591-4949-B874-EB4AE6FCF2D7}" type="presOf" srcId="{529A5B78-A96C-4DE3-8DC8-1328DBC56054}" destId="{183E735E-248F-45E9-BC13-E44CE26E71FF}" srcOrd="0" destOrd="0" presId="urn:microsoft.com/office/officeart/2005/8/layout/pyramid2"/>
    <dgm:cxn modelId="{BEC18B23-D20B-44F5-AA07-FF81DBCAF848}" srcId="{2AF247D4-CDD5-4F87-8D01-F4E9C3A39771}" destId="{529A5B78-A96C-4DE3-8DC8-1328DBC56054}" srcOrd="3" destOrd="0" parTransId="{D546FD71-2FE2-4D0D-BF37-06498E45958C}" sibTransId="{A41610DB-8525-47A1-9C92-D4740D31AB97}"/>
    <dgm:cxn modelId="{9D241E8D-18AC-4E3C-A968-9A54638EA220}" type="presParOf" srcId="{46B99984-70EB-4426-82A0-1B2D2436DE1C}" destId="{60EB0B7E-657B-40FC-A339-0AF169B54FC0}" srcOrd="0" destOrd="0" presId="urn:microsoft.com/office/officeart/2005/8/layout/pyramid2"/>
    <dgm:cxn modelId="{1D64B7F2-ED30-47C0-BB88-C52D94301AA2}" type="presParOf" srcId="{46B99984-70EB-4426-82A0-1B2D2436DE1C}" destId="{66CB7628-BBC8-4E61-8C0C-F814BBB79BC4}" srcOrd="1" destOrd="0" presId="urn:microsoft.com/office/officeart/2005/8/layout/pyramid2"/>
    <dgm:cxn modelId="{B2A3F1D7-88A4-425F-9F07-20117D9877D3}" type="presParOf" srcId="{66CB7628-BBC8-4E61-8C0C-F814BBB79BC4}" destId="{CBE02ED0-0C91-4A3D-8ADB-7B119D6C169F}" srcOrd="0" destOrd="0" presId="urn:microsoft.com/office/officeart/2005/8/layout/pyramid2"/>
    <dgm:cxn modelId="{8D314AC9-F62C-4B19-9A7E-7033A7659C6F}" type="presParOf" srcId="{66CB7628-BBC8-4E61-8C0C-F814BBB79BC4}" destId="{D3B0F9F3-9E29-4C2C-A993-8D8BD3AAC586}" srcOrd="1" destOrd="0" presId="urn:microsoft.com/office/officeart/2005/8/layout/pyramid2"/>
    <dgm:cxn modelId="{CE9F4B1B-0BD6-4859-A5EC-CA4E05220682}" type="presParOf" srcId="{66CB7628-BBC8-4E61-8C0C-F814BBB79BC4}" destId="{5F7D0C9F-4CFE-4656-B652-6F73DB69CE26}" srcOrd="2" destOrd="0" presId="urn:microsoft.com/office/officeart/2005/8/layout/pyramid2"/>
    <dgm:cxn modelId="{33520F14-4A17-4550-B77F-2E7E7DAD125E}" type="presParOf" srcId="{66CB7628-BBC8-4E61-8C0C-F814BBB79BC4}" destId="{060A082D-A93D-4785-8671-692770FEE457}" srcOrd="3" destOrd="0" presId="urn:microsoft.com/office/officeart/2005/8/layout/pyramid2"/>
    <dgm:cxn modelId="{1BD11004-E3BD-4C41-B856-16764FF552B0}" type="presParOf" srcId="{66CB7628-BBC8-4E61-8C0C-F814BBB79BC4}" destId="{3677E4DB-E202-486B-886E-04847CAA9C52}" srcOrd="4" destOrd="0" presId="urn:microsoft.com/office/officeart/2005/8/layout/pyramid2"/>
    <dgm:cxn modelId="{898B957F-851B-4A1E-B04C-EA815493480A}" type="presParOf" srcId="{66CB7628-BBC8-4E61-8C0C-F814BBB79BC4}" destId="{E77F82EF-B0F0-4B8A-83DD-FD4A1A551208}" srcOrd="5" destOrd="0" presId="urn:microsoft.com/office/officeart/2005/8/layout/pyramid2"/>
    <dgm:cxn modelId="{03E77D8A-A338-413C-850B-286B17B9F552}" type="presParOf" srcId="{66CB7628-BBC8-4E61-8C0C-F814BBB79BC4}" destId="{183E735E-248F-45E9-BC13-E44CE26E71FF}" srcOrd="6" destOrd="0" presId="urn:microsoft.com/office/officeart/2005/8/layout/pyramid2"/>
    <dgm:cxn modelId="{2F78F31C-051D-4611-8459-ACE3B6B888F3}" type="presParOf" srcId="{66CB7628-BBC8-4E61-8C0C-F814BBB79BC4}" destId="{5769ABE3-61EC-4509-B782-E61CE464BF75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0DFCBB-CAB0-4DDE-B115-D5AD3AB639D7}">
      <dsp:nvSpPr>
        <dsp:cNvPr id="0" name=""/>
        <dsp:cNvSpPr/>
      </dsp:nvSpPr>
      <dsp:spPr>
        <a:xfrm>
          <a:off x="2773680" y="1543109"/>
          <a:ext cx="91440" cy="64758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758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F041AB-563C-4B7C-9870-0EB44B69E0F9}">
      <dsp:nvSpPr>
        <dsp:cNvPr id="0" name=""/>
        <dsp:cNvSpPr/>
      </dsp:nvSpPr>
      <dsp:spPr>
        <a:xfrm>
          <a:off x="838203" y="1250"/>
          <a:ext cx="3962393" cy="15418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3400" b="0" i="0" u="none" strike="noStrike" kern="1200" cap="none" normalizeH="0" baseline="0" noProof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Enquête initiale</a:t>
          </a:r>
          <a:endParaRPr kumimoji="0" lang="fr-CA" sz="3400" b="0" i="0" u="none" strike="noStrike" kern="1200" cap="none" normalizeH="0" baseline="0" noProof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sp:txBody>
      <dsp:txXfrm>
        <a:off x="838203" y="1250"/>
        <a:ext cx="3962393" cy="1541859"/>
      </dsp:txXfrm>
    </dsp:sp>
    <dsp:sp modelId="{92C760EE-9E4A-418F-ADCD-520EDA49885F}">
      <dsp:nvSpPr>
        <dsp:cNvPr id="0" name=""/>
        <dsp:cNvSpPr/>
      </dsp:nvSpPr>
      <dsp:spPr>
        <a:xfrm>
          <a:off x="838203" y="2190690"/>
          <a:ext cx="3962393" cy="15418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3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Analyser les points importants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3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(2 semaines)</a:t>
          </a:r>
          <a:endParaRPr kumimoji="0" lang="fr-CA" sz="34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sp:txBody>
      <dsp:txXfrm>
        <a:off x="838203" y="2190690"/>
        <a:ext cx="3962393" cy="15418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EB0B7E-657B-40FC-A339-0AF169B54FC0}">
      <dsp:nvSpPr>
        <dsp:cNvPr id="0" name=""/>
        <dsp:cNvSpPr/>
      </dsp:nvSpPr>
      <dsp:spPr>
        <a:xfrm>
          <a:off x="0" y="0"/>
          <a:ext cx="4108173" cy="42672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E02ED0-0C91-4A3D-8ADB-7B119D6C169F}">
      <dsp:nvSpPr>
        <dsp:cNvPr id="0" name=""/>
        <dsp:cNvSpPr/>
      </dsp:nvSpPr>
      <dsp:spPr>
        <a:xfrm>
          <a:off x="2054086" y="427136"/>
          <a:ext cx="2670313" cy="7584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2500" b="0" i="0" u="none" strike="noStrike" kern="1200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Résultats</a:t>
          </a:r>
        </a:p>
      </dsp:txBody>
      <dsp:txXfrm>
        <a:off x="2091109" y="464159"/>
        <a:ext cx="2596267" cy="684382"/>
      </dsp:txXfrm>
    </dsp:sp>
    <dsp:sp modelId="{5F7D0C9F-4CFE-4656-B652-6F73DB69CE26}">
      <dsp:nvSpPr>
        <dsp:cNvPr id="0" name=""/>
        <dsp:cNvSpPr/>
      </dsp:nvSpPr>
      <dsp:spPr>
        <a:xfrm>
          <a:off x="2054086" y="1280368"/>
          <a:ext cx="2670313" cy="7584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2500" b="0" i="0" u="none" strike="noStrike" kern="1200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Solutions</a:t>
          </a:r>
        </a:p>
      </dsp:txBody>
      <dsp:txXfrm>
        <a:off x="2091109" y="1317391"/>
        <a:ext cx="2596267" cy="684382"/>
      </dsp:txXfrm>
    </dsp:sp>
    <dsp:sp modelId="{3677E4DB-E202-486B-886E-04847CAA9C52}">
      <dsp:nvSpPr>
        <dsp:cNvPr id="0" name=""/>
        <dsp:cNvSpPr/>
      </dsp:nvSpPr>
      <dsp:spPr>
        <a:xfrm>
          <a:off x="2054086" y="2133600"/>
          <a:ext cx="2670313" cy="7584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2500" b="0" i="0" u="none" strike="noStrike" kern="1200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Conséquences</a:t>
          </a:r>
        </a:p>
      </dsp:txBody>
      <dsp:txXfrm>
        <a:off x="2091109" y="2170623"/>
        <a:ext cx="2596267" cy="684382"/>
      </dsp:txXfrm>
    </dsp:sp>
    <dsp:sp modelId="{183E735E-248F-45E9-BC13-E44CE26E71FF}">
      <dsp:nvSpPr>
        <dsp:cNvPr id="0" name=""/>
        <dsp:cNvSpPr/>
      </dsp:nvSpPr>
      <dsp:spPr>
        <a:xfrm>
          <a:off x="2054086" y="2986831"/>
          <a:ext cx="2670313" cy="7584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2500" b="0" i="0" u="none" strike="noStrike" kern="1200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Problèmes connus</a:t>
          </a:r>
        </a:p>
      </dsp:txBody>
      <dsp:txXfrm>
        <a:off x="2091109" y="3023854"/>
        <a:ext cx="2596267" cy="6843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A9830-C674-4026-9330-5D0F86FC2B26}" type="datetimeFigureOut">
              <a:rPr lang="fr-CA" smtClean="0"/>
              <a:t>2011-04-18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BC4550-1AFB-4C68-9293-1D1743872EF4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4178145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0A290-227F-4360-943C-AF7739AAF98C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E0FCE-6007-4CAC-9C3E-6DDF4074DF1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828242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3EF2F73-DF05-4BD2-93EC-909746D92F46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50E56-2C94-434F-96D8-302B90F1B49B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45C59-ACFF-4EBB-BFFD-ACBC6B0EE269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F785A-46E7-4CB6-93F5-CF40054417F5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2D86E-06B2-466A-AFF7-917E8736D31A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58-C205-4729-91E1-D1B4F53553DD}" type="datetime1">
              <a:rPr lang="fr-FR" smtClean="0"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DD96F-D1F7-4253-AF1B-3735356F9A2F}" type="datetime1">
              <a:rPr lang="fr-FR" smtClean="0"/>
              <a:t>18/04/2011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D75B0-B839-4508-AB90-F31BA9DC6161}" type="datetime1">
              <a:rPr lang="fr-FR" smtClean="0"/>
              <a:t>18/04/2011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AE6B-6071-41D7-927E-9728657A0097}" type="datetime1">
              <a:rPr lang="fr-FR" smtClean="0"/>
              <a:t>18/04/2011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89C90-CD6C-496A-B40B-9F0100DC50E6}" type="datetime1">
              <a:rPr lang="fr-FR" smtClean="0"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802E-822B-48FE-82E9-F273928B0C1E}" type="datetime1">
              <a:rPr lang="fr-FR" smtClean="0"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03E5296-9484-4E66-8DF2-ACCF97465BAF}" type="datetime1">
              <a:rPr lang="fr-FR" smtClean="0"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Votre nom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371600"/>
            <a:ext cx="7543800" cy="1143000"/>
          </a:xfrm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Boucher et Fils </a:t>
            </a:r>
            <a:r>
              <a:rPr lang="fr-CA" dirty="0" err="1" smtClean="0"/>
              <a:t>inc.</a:t>
            </a:r>
            <a:endParaRPr lang="fr-CA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123728" y="3692624"/>
            <a:ext cx="6553200" cy="1752600"/>
          </a:xfrm>
          <a:noFill/>
          <a:ln/>
        </p:spPr>
        <p:txBody>
          <a:bodyPr lIns="92075" tIns="46038" rIns="92075" bIns="46038"/>
          <a:lstStyle/>
          <a:p>
            <a:pPr marL="342900" indent="-342900" algn="r"/>
            <a:r>
              <a:rPr lang="fr-CA" dirty="0"/>
              <a:t>« </a:t>
            </a:r>
            <a:r>
              <a:rPr lang="fr-CA" dirty="0" smtClean="0"/>
              <a:t>Laissez-nous vous </a:t>
            </a:r>
            <a:r>
              <a:rPr lang="fr-CA" dirty="0"/>
              <a:t>aider à atteindre votre plein potentiel commercial »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/>
              <a:t>Nous nous engageons à :</a:t>
            </a:r>
          </a:p>
          <a:p>
            <a:pPr lvl="1"/>
            <a:r>
              <a:rPr lang="fr-CA" dirty="0"/>
              <a:t>Écouter nos clients</a:t>
            </a:r>
          </a:p>
          <a:p>
            <a:pPr lvl="1"/>
            <a:r>
              <a:rPr lang="fr-CA" dirty="0"/>
              <a:t>Créer une relation basée sur la confiance</a:t>
            </a:r>
          </a:p>
          <a:p>
            <a:pPr lvl="1"/>
            <a:r>
              <a:rPr lang="fr-CA" dirty="0"/>
              <a:t>Viser le succès </a:t>
            </a:r>
            <a:r>
              <a:rPr lang="fr-CA" dirty="0" smtClean="0"/>
              <a:t>de nos clients</a:t>
            </a:r>
            <a:endParaRPr lang="fr-CA" dirty="0"/>
          </a:p>
          <a:p>
            <a:pPr lvl="1"/>
            <a:r>
              <a:rPr lang="fr-CA" dirty="0"/>
              <a:t>Améliorer les </a:t>
            </a:r>
            <a:r>
              <a:rPr lang="fr-CA" dirty="0" smtClean="0"/>
              <a:t>affaires de nos clients</a:t>
            </a:r>
            <a:endParaRPr lang="fr-CA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/>
              <a:t>Notre engagement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/>
              <a:t>Phase 1: Enquête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1752600" y="1981200"/>
          <a:ext cx="56388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/>
              <a:t>Phase 2: Recommandations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2133600" y="1905000"/>
          <a:ext cx="47244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1768493"/>
              </p:ext>
            </p:extLst>
          </p:nvPr>
        </p:nvGraphicFramePr>
        <p:xfrm>
          <a:off x="698500" y="2247900"/>
          <a:ext cx="7747000" cy="3878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8490" y="570156"/>
            <a:ext cx="8059974" cy="1054250"/>
          </a:xfrm>
          <a:noFill/>
          <a:ln/>
        </p:spPr>
        <p:txBody>
          <a:bodyPr lIns="92075" tIns="46038" rIns="92075" bIns="46038"/>
          <a:lstStyle/>
          <a:p>
            <a:pPr algn="l"/>
            <a:r>
              <a:rPr lang="en-US" dirty="0" smtClean="0"/>
              <a:t>Boucher et la concurrence</a:t>
            </a:r>
            <a:endParaRPr lang="en-US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5238842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Boucher peut </a:t>
            </a:r>
            <a:r>
              <a:rPr lang="fr-CA" dirty="0"/>
              <a:t>vous aider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2819400"/>
            <a:ext cx="4038600" cy="3261515"/>
          </a:xfrm>
        </p:spPr>
        <p:txBody>
          <a:bodyPr/>
          <a:lstStyle/>
          <a:p>
            <a:r>
              <a:rPr lang="fr-CA" dirty="0"/>
              <a:t>Expérience</a:t>
            </a:r>
          </a:p>
          <a:p>
            <a:r>
              <a:rPr lang="fr-CA" dirty="0"/>
              <a:t>Éducation</a:t>
            </a:r>
          </a:p>
          <a:p>
            <a:r>
              <a:rPr lang="fr-CA" dirty="0"/>
              <a:t>Vision</a:t>
            </a:r>
          </a:p>
        </p:txBody>
      </p:sp>
      <p:pic>
        <p:nvPicPr>
          <p:cNvPr id="8199" name="Picture 7" descr="C:\Users\Beta\AppData\Local\Microsoft\Windows\Temporary Internet Files\Content.IE5\4X7UOKH6\MPj04068300000[1]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5025" y="2906366"/>
            <a:ext cx="3803650" cy="2543868"/>
          </a:xfrm>
          <a:prstGeom prst="rect">
            <a:avLst/>
          </a:prstGeom>
          <a:noFill/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ivre relié">
  <a:themeElements>
    <a:clrScheme name="Livre relié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Livre relié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Livre relié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93</TotalTime>
  <Words>89</Words>
  <Application>Microsoft Office PowerPoint</Application>
  <PresentationFormat>Affichage à l'écran (4:3)</PresentationFormat>
  <Paragraphs>32</Paragraphs>
  <Slides>6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Livre relié</vt:lpstr>
      <vt:lpstr>Boucher et Fils inc.</vt:lpstr>
      <vt:lpstr>Notre engagement</vt:lpstr>
      <vt:lpstr>Phase 1: Enquête</vt:lpstr>
      <vt:lpstr>Phase 2: Recommandations</vt:lpstr>
      <vt:lpstr>Boucher et la concurrence</vt:lpstr>
      <vt:lpstr>Boucher peut vous aider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 Game Review</dc:title>
  <dc:creator>F</dc:creator>
  <cp:lastModifiedBy>Michèle Simond</cp:lastModifiedBy>
  <cp:revision>18</cp:revision>
  <dcterms:created xsi:type="dcterms:W3CDTF">2007-04-19T18:15:41Z</dcterms:created>
  <dcterms:modified xsi:type="dcterms:W3CDTF">2011-04-18T09:18:16Z</dcterms:modified>
</cp:coreProperties>
</file>